
<file path=[Content_Types].xml><?xml version="1.0" encoding="utf-8"?>
<Types xmlns="http://schemas.openxmlformats.org/package/2006/content-types">
  <Default Extension="glb" ContentType="model/gltf.binary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6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6"/>
            <p14:sldId id="264"/>
            <p14:sldId id="265"/>
          </p14:sldIdLst>
        </p14:section>
        <p14:section name="Design, Morph, Annotate, Work Together, Tell Me" id="{B9B51309-D148-4332-87C2-07BE32FBCA3B}">
          <p14:sldIdLst/>
        </p14:section>
        <p14:section name="Learn More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B45"/>
    <a:srgbClr val="D24726"/>
    <a:srgbClr val="404040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241" autoAdjust="0"/>
  </p:normalViewPr>
  <p:slideViewPr>
    <p:cSldViewPr snapToGrid="0">
      <p:cViewPr varScale="1">
        <p:scale>
          <a:sx n="105" d="100"/>
          <a:sy n="105" d="100"/>
        </p:scale>
        <p:origin x="120" y="2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Crowley" userId="0caeabb8-bdc6-4f3b-ac8a-b2c2e5147cf7" providerId="ADAL" clId="{D2C996F0-2ACB-4394-A231-1137A55F7F3C}"/>
    <pc:docChg chg="undo custSel addSld modSld modMainMaster modSection modNotesMaster modHandout">
      <pc:chgData name="Matthew Crowley" userId="0caeabb8-bdc6-4f3b-ac8a-b2c2e5147cf7" providerId="ADAL" clId="{D2C996F0-2ACB-4394-A231-1137A55F7F3C}" dt="2024-02-15T00:48:01.552" v="662" actId="20577"/>
      <pc:docMkLst>
        <pc:docMk/>
      </pc:docMkLst>
      <pc:sldChg chg="modNotes">
        <pc:chgData name="Matthew Crowley" userId="0caeabb8-bdc6-4f3b-ac8a-b2c2e5147cf7" providerId="ADAL" clId="{D2C996F0-2ACB-4394-A231-1137A55F7F3C}" dt="2024-02-15T00:37:14.975" v="172" actId="948"/>
        <pc:sldMkLst>
          <pc:docMk/>
          <pc:sldMk cId="2471807738" sldId="256"/>
        </pc:sldMkLst>
      </pc:sldChg>
      <pc:sldChg chg="modSp mod modNotes">
        <pc:chgData name="Matthew Crowley" userId="0caeabb8-bdc6-4f3b-ac8a-b2c2e5147cf7" providerId="ADAL" clId="{D2C996F0-2ACB-4394-A231-1137A55F7F3C}" dt="2024-02-15T00:37:14.991" v="198" actId="948"/>
        <pc:sldMkLst>
          <pc:docMk/>
          <pc:sldMk cId="10324141" sldId="257"/>
        </pc:sldMkLst>
        <pc:spChg chg="mod">
          <ac:chgData name="Matthew Crowley" userId="0caeabb8-bdc6-4f3b-ac8a-b2c2e5147cf7" providerId="ADAL" clId="{D2C996F0-2ACB-4394-A231-1137A55F7F3C}" dt="2024-02-14T22:02:35.585" v="7" actId="20577"/>
          <ac:spMkLst>
            <pc:docMk/>
            <pc:sldMk cId="10324141" sldId="257"/>
            <ac:spMk id="3" creationId="{0530314A-1FAD-C2F9-E540-52A15E52128F}"/>
          </ac:spMkLst>
        </pc:spChg>
      </pc:sldChg>
      <pc:sldChg chg="modSp mod modNotes">
        <pc:chgData name="Matthew Crowley" userId="0caeabb8-bdc6-4f3b-ac8a-b2c2e5147cf7" providerId="ADAL" clId="{D2C996F0-2ACB-4394-A231-1137A55F7F3C}" dt="2024-02-15T00:37:14.991" v="224" actId="948"/>
        <pc:sldMkLst>
          <pc:docMk/>
          <pc:sldMk cId="127119996" sldId="258"/>
        </pc:sldMkLst>
        <pc:spChg chg="mod">
          <ac:chgData name="Matthew Crowley" userId="0caeabb8-bdc6-4f3b-ac8a-b2c2e5147cf7" providerId="ADAL" clId="{D2C996F0-2ACB-4394-A231-1137A55F7F3C}" dt="2024-02-14T22:04:09.598" v="59" actId="20577"/>
          <ac:spMkLst>
            <pc:docMk/>
            <pc:sldMk cId="127119996" sldId="258"/>
            <ac:spMk id="3" creationId="{EE1E3C56-47D0-4B4F-2A14-8E4075E99566}"/>
          </ac:spMkLst>
        </pc:spChg>
      </pc:sldChg>
      <pc:sldChg chg="modSp mod modNotes">
        <pc:chgData name="Matthew Crowley" userId="0caeabb8-bdc6-4f3b-ac8a-b2c2e5147cf7" providerId="ADAL" clId="{D2C996F0-2ACB-4394-A231-1137A55F7F3C}" dt="2024-02-15T00:37:14.997" v="250" actId="948"/>
        <pc:sldMkLst>
          <pc:docMk/>
          <pc:sldMk cId="1637222559" sldId="259"/>
        </pc:sldMkLst>
        <pc:spChg chg="mod">
          <ac:chgData name="Matthew Crowley" userId="0caeabb8-bdc6-4f3b-ac8a-b2c2e5147cf7" providerId="ADAL" clId="{D2C996F0-2ACB-4394-A231-1137A55F7F3C}" dt="2024-02-14T22:04:49.681" v="62" actId="20577"/>
          <ac:spMkLst>
            <pc:docMk/>
            <pc:sldMk cId="1637222559" sldId="259"/>
            <ac:spMk id="3" creationId="{7AA7665F-0DB5-C3DF-432D-FCA923993589}"/>
          </ac:spMkLst>
        </pc:spChg>
      </pc:sldChg>
      <pc:sldChg chg="modSp mod modNotes">
        <pc:chgData name="Matthew Crowley" userId="0caeabb8-bdc6-4f3b-ac8a-b2c2e5147cf7" providerId="ADAL" clId="{D2C996F0-2ACB-4394-A231-1137A55F7F3C}" dt="2024-02-15T00:46:24.315" v="632" actId="27636"/>
        <pc:sldMkLst>
          <pc:docMk/>
          <pc:sldMk cId="101890570" sldId="260"/>
        </pc:sldMkLst>
        <pc:spChg chg="mod">
          <ac:chgData name="Matthew Crowley" userId="0caeabb8-bdc6-4f3b-ac8a-b2c2e5147cf7" providerId="ADAL" clId="{D2C996F0-2ACB-4394-A231-1137A55F7F3C}" dt="2024-02-15T00:46:24.315" v="632" actId="27636"/>
          <ac:spMkLst>
            <pc:docMk/>
            <pc:sldMk cId="101890570" sldId="260"/>
            <ac:spMk id="2" creationId="{E2C197C5-30EC-B66A-C20C-EC08D54D4F0B}"/>
          </ac:spMkLst>
        </pc:spChg>
      </pc:sldChg>
      <pc:sldChg chg="modSp mod modNotes">
        <pc:chgData name="Matthew Crowley" userId="0caeabb8-bdc6-4f3b-ac8a-b2c2e5147cf7" providerId="ADAL" clId="{D2C996F0-2ACB-4394-A231-1137A55F7F3C}" dt="2024-02-15T00:48:01.552" v="662" actId="20577"/>
        <pc:sldMkLst>
          <pc:docMk/>
          <pc:sldMk cId="60063172" sldId="261"/>
        </pc:sldMkLst>
        <pc:spChg chg="mod">
          <ac:chgData name="Matthew Crowley" userId="0caeabb8-bdc6-4f3b-ac8a-b2c2e5147cf7" providerId="ADAL" clId="{D2C996F0-2ACB-4394-A231-1137A55F7F3C}" dt="2024-02-15T00:46:48.139" v="639" actId="1076"/>
          <ac:spMkLst>
            <pc:docMk/>
            <pc:sldMk cId="60063172" sldId="261"/>
            <ac:spMk id="2" creationId="{983409F5-C647-4D00-1F66-0EBD8081E6A4}"/>
          </ac:spMkLst>
        </pc:spChg>
        <pc:spChg chg="mod">
          <ac:chgData name="Matthew Crowley" userId="0caeabb8-bdc6-4f3b-ac8a-b2c2e5147cf7" providerId="ADAL" clId="{D2C996F0-2ACB-4394-A231-1137A55F7F3C}" dt="2024-02-15T00:48:01.552" v="662" actId="20577"/>
          <ac:spMkLst>
            <pc:docMk/>
            <pc:sldMk cId="60063172" sldId="261"/>
            <ac:spMk id="3" creationId="{F66D7CE9-58AF-86E3-3A98-8D316F055D10}"/>
          </ac:spMkLst>
        </pc:spChg>
        <pc:spChg chg="mod">
          <ac:chgData name="Matthew Crowley" userId="0caeabb8-bdc6-4f3b-ac8a-b2c2e5147cf7" providerId="ADAL" clId="{D2C996F0-2ACB-4394-A231-1137A55F7F3C}" dt="2024-02-15T00:46:54.265" v="640" actId="1076"/>
          <ac:spMkLst>
            <pc:docMk/>
            <pc:sldMk cId="60063172" sldId="261"/>
            <ac:spMk id="5" creationId="{925EC3FB-79D1-14F6-7B44-B02FDE1D08B6}"/>
          </ac:spMkLst>
        </pc:spChg>
        <pc:spChg chg="mod">
          <ac:chgData name="Matthew Crowley" userId="0caeabb8-bdc6-4f3b-ac8a-b2c2e5147cf7" providerId="ADAL" clId="{D2C996F0-2ACB-4394-A231-1137A55F7F3C}" dt="2024-02-15T00:46:54.265" v="640" actId="1076"/>
          <ac:spMkLst>
            <pc:docMk/>
            <pc:sldMk cId="60063172" sldId="261"/>
            <ac:spMk id="6" creationId="{A80220A1-EBC5-A4A3-3A39-FEE8DC3A89FA}"/>
          </ac:spMkLst>
        </pc:spChg>
        <pc:picChg chg="mod">
          <ac:chgData name="Matthew Crowley" userId="0caeabb8-bdc6-4f3b-ac8a-b2c2e5147cf7" providerId="ADAL" clId="{D2C996F0-2ACB-4394-A231-1137A55F7F3C}" dt="2024-02-15T00:47:38.096" v="645" actId="1076"/>
          <ac:picMkLst>
            <pc:docMk/>
            <pc:sldMk cId="60063172" sldId="261"/>
            <ac:picMk id="2050" creationId="{09F5D365-DB4C-9EF5-C0E6-A905A95D1BFE}"/>
          </ac:picMkLst>
        </pc:picChg>
        <pc:picChg chg="mod">
          <ac:chgData name="Matthew Crowley" userId="0caeabb8-bdc6-4f3b-ac8a-b2c2e5147cf7" providerId="ADAL" clId="{D2C996F0-2ACB-4394-A231-1137A55F7F3C}" dt="2024-02-15T00:46:54.265" v="640" actId="1076"/>
          <ac:picMkLst>
            <pc:docMk/>
            <pc:sldMk cId="60063172" sldId="261"/>
            <ac:picMk id="2052" creationId="{440E6FF8-AB56-C058-7968-AC5146FADD07}"/>
          </ac:picMkLst>
        </pc:picChg>
        <pc:cxnChg chg="mod">
          <ac:chgData name="Matthew Crowley" userId="0caeabb8-bdc6-4f3b-ac8a-b2c2e5147cf7" providerId="ADAL" clId="{D2C996F0-2ACB-4394-A231-1137A55F7F3C}" dt="2024-02-15T00:46:54.265" v="640" actId="1076"/>
          <ac:cxnSpMkLst>
            <pc:docMk/>
            <pc:sldMk cId="60063172" sldId="261"/>
            <ac:cxnSpMk id="8" creationId="{887E4B86-26E3-ABB8-46CA-EDAB4914CF3C}"/>
          </ac:cxnSpMkLst>
        </pc:cxnChg>
      </pc:sldChg>
      <pc:sldChg chg="modNotes">
        <pc:chgData name="Matthew Crowley" userId="0caeabb8-bdc6-4f3b-ac8a-b2c2e5147cf7" providerId="ADAL" clId="{D2C996F0-2ACB-4394-A231-1137A55F7F3C}" dt="2024-02-15T00:37:15.013" v="328" actId="948"/>
        <pc:sldMkLst>
          <pc:docMk/>
          <pc:sldMk cId="2179352746" sldId="262"/>
        </pc:sldMkLst>
      </pc:sldChg>
      <pc:sldChg chg="modNotes">
        <pc:chgData name="Matthew Crowley" userId="0caeabb8-bdc6-4f3b-ac8a-b2c2e5147cf7" providerId="ADAL" clId="{D2C996F0-2ACB-4394-A231-1137A55F7F3C}" dt="2024-02-15T00:37:15.013" v="354" actId="948"/>
        <pc:sldMkLst>
          <pc:docMk/>
          <pc:sldMk cId="2619985566" sldId="263"/>
        </pc:sldMkLst>
      </pc:sldChg>
      <pc:sldChg chg="modNotes">
        <pc:chgData name="Matthew Crowley" userId="0caeabb8-bdc6-4f3b-ac8a-b2c2e5147cf7" providerId="ADAL" clId="{D2C996F0-2ACB-4394-A231-1137A55F7F3C}" dt="2024-02-15T00:37:15.029" v="406" actId="948"/>
        <pc:sldMkLst>
          <pc:docMk/>
          <pc:sldMk cId="3331886730" sldId="264"/>
        </pc:sldMkLst>
      </pc:sldChg>
      <pc:sldChg chg="modNotes">
        <pc:chgData name="Matthew Crowley" userId="0caeabb8-bdc6-4f3b-ac8a-b2c2e5147cf7" providerId="ADAL" clId="{D2C996F0-2ACB-4394-A231-1137A55F7F3C}" dt="2024-02-15T00:37:15.029" v="432" actId="948"/>
        <pc:sldMkLst>
          <pc:docMk/>
          <pc:sldMk cId="2793460112" sldId="265"/>
        </pc:sldMkLst>
      </pc:sldChg>
      <pc:sldChg chg="addSp delSp modSp add mod modNotes">
        <pc:chgData name="Matthew Crowley" userId="0caeabb8-bdc6-4f3b-ac8a-b2c2e5147cf7" providerId="ADAL" clId="{D2C996F0-2ACB-4394-A231-1137A55F7F3C}" dt="2024-02-15T00:46:14.293" v="630" actId="20577"/>
        <pc:sldMkLst>
          <pc:docMk/>
          <pc:sldMk cId="1078850208" sldId="266"/>
        </pc:sldMkLst>
        <pc:spChg chg="mod">
          <ac:chgData name="Matthew Crowley" userId="0caeabb8-bdc6-4f3b-ac8a-b2c2e5147cf7" providerId="ADAL" clId="{D2C996F0-2ACB-4394-A231-1137A55F7F3C}" dt="2024-02-15T00:37:19.669" v="441" actId="20577"/>
          <ac:spMkLst>
            <pc:docMk/>
            <pc:sldMk cId="1078850208" sldId="266"/>
            <ac:spMk id="2" creationId="{E997CD94-C4BC-68D1-10B3-AEBB4261A06E}"/>
          </ac:spMkLst>
        </pc:spChg>
        <pc:spChg chg="mod">
          <ac:chgData name="Matthew Crowley" userId="0caeabb8-bdc6-4f3b-ac8a-b2c2e5147cf7" providerId="ADAL" clId="{D2C996F0-2ACB-4394-A231-1137A55F7F3C}" dt="2024-02-15T00:46:14.293" v="630" actId="20577"/>
          <ac:spMkLst>
            <pc:docMk/>
            <pc:sldMk cId="1078850208" sldId="266"/>
            <ac:spMk id="3" creationId="{2ECDD507-9021-9C95-72D8-0EE9B70AB34C}"/>
          </ac:spMkLst>
        </pc:spChg>
        <pc:spChg chg="mod ord">
          <ac:chgData name="Matthew Crowley" userId="0caeabb8-bdc6-4f3b-ac8a-b2c2e5147cf7" providerId="ADAL" clId="{D2C996F0-2ACB-4394-A231-1137A55F7F3C}" dt="2024-02-15T00:41:22.121" v="482" actId="14100"/>
          <ac:spMkLst>
            <pc:docMk/>
            <pc:sldMk cId="1078850208" sldId="266"/>
            <ac:spMk id="5" creationId="{02572E54-3A75-E310-0127-76B1301D2381}"/>
          </ac:spMkLst>
        </pc:spChg>
        <pc:picChg chg="add mod">
          <ac:chgData name="Matthew Crowley" userId="0caeabb8-bdc6-4f3b-ac8a-b2c2e5147cf7" providerId="ADAL" clId="{D2C996F0-2ACB-4394-A231-1137A55F7F3C}" dt="2024-02-15T00:41:08.382" v="476" actId="1076"/>
          <ac:picMkLst>
            <pc:docMk/>
            <pc:sldMk cId="1078850208" sldId="266"/>
            <ac:picMk id="1026" creationId="{A4583E08-8F6B-4EB3-B235-0FED03BB99A6}"/>
          </ac:picMkLst>
        </pc:picChg>
        <pc:picChg chg="add mod">
          <ac:chgData name="Matthew Crowley" userId="0caeabb8-bdc6-4f3b-ac8a-b2c2e5147cf7" providerId="ADAL" clId="{D2C996F0-2ACB-4394-A231-1137A55F7F3C}" dt="2024-02-15T00:41:11.808" v="477" actId="1076"/>
          <ac:picMkLst>
            <pc:docMk/>
            <pc:sldMk cId="1078850208" sldId="266"/>
            <ac:picMk id="1028" creationId="{6C1599C0-B7E9-4587-A688-5C3FFCE50718}"/>
          </ac:picMkLst>
        </pc:picChg>
        <pc:picChg chg="del">
          <ac:chgData name="Matthew Crowley" userId="0caeabb8-bdc6-4f3b-ac8a-b2c2e5147cf7" providerId="ADAL" clId="{D2C996F0-2ACB-4394-A231-1137A55F7F3C}" dt="2024-02-15T00:37:31.718" v="455" actId="478"/>
          <ac:picMkLst>
            <pc:docMk/>
            <pc:sldMk cId="1078850208" sldId="266"/>
            <ac:picMk id="4098" creationId="{6F57400E-3374-9113-800D-E1F23E32B908}"/>
          </ac:picMkLst>
        </pc:picChg>
      </pc:sldChg>
      <pc:sldMasterChg chg="addSp modSp mod modSldLayout">
        <pc:chgData name="Matthew Crowley" userId="0caeabb8-bdc6-4f3b-ac8a-b2c2e5147cf7" providerId="ADAL" clId="{D2C996F0-2ACB-4394-A231-1137A55F7F3C}" dt="2024-02-15T00:37:14.959" v="118" actId="948"/>
        <pc:sldMasterMkLst>
          <pc:docMk/>
          <pc:sldMasterMk cId="946754946" sldId="2147483660"/>
        </pc:sldMasterMkLst>
        <pc:spChg chg="mod">
          <ac:chgData name="Matthew Crowley" userId="0caeabb8-bdc6-4f3b-ac8a-b2c2e5147cf7" providerId="ADAL" clId="{D2C996F0-2ACB-4394-A231-1137A55F7F3C}" dt="2024-02-15T00:37:14.928" v="70"/>
          <ac:spMkLst>
            <pc:docMk/>
            <pc:sldMasterMk cId="946754946" sldId="2147483660"/>
            <ac:spMk id="5" creationId="{00000000-0000-0000-0000-000000000000}"/>
          </ac:spMkLst>
        </pc:spChg>
        <pc:spChg chg="add mod">
          <ac:chgData name="Matthew Crowley" userId="0caeabb8-bdc6-4f3b-ac8a-b2c2e5147cf7" providerId="ADAL" clId="{D2C996F0-2ACB-4394-A231-1137A55F7F3C}" dt="2024-02-15T00:37:14.959" v="118" actId="948"/>
          <ac:spMkLst>
            <pc:docMk/>
            <pc:sldMasterMk cId="946754946" sldId="2147483660"/>
            <ac:spMk id="9" creationId="{47F650A9-8F52-48C0-A0B2-FBA12F6C8F12}"/>
          </ac:spMkLst>
        </pc:spChg>
        <pc:sldLayoutChg chg="addSp modSp mod">
          <pc:chgData name="Matthew Crowley" userId="0caeabb8-bdc6-4f3b-ac8a-b2c2e5147cf7" providerId="ADAL" clId="{D2C996F0-2ACB-4394-A231-1137A55F7F3C}" dt="2024-02-15T00:37:14.944" v="82"/>
          <pc:sldLayoutMkLst>
            <pc:docMk/>
            <pc:sldMasterMk cId="946754946" sldId="2147483660"/>
            <pc:sldLayoutMk cId="1718549498" sldId="2147483661"/>
          </pc:sldLayoutMkLst>
          <pc:spChg chg="add mod">
            <ac:chgData name="Matthew Crowley" userId="0caeabb8-bdc6-4f3b-ac8a-b2c2e5147cf7" providerId="ADAL" clId="{D2C996F0-2ACB-4394-A231-1137A55F7F3C}" dt="2024-02-15T00:37:14.944" v="82"/>
            <ac:spMkLst>
              <pc:docMk/>
              <pc:sldMasterMk cId="946754946" sldId="2147483660"/>
              <pc:sldLayoutMk cId="1718549498" sldId="2147483661"/>
              <ac:spMk id="3" creationId="{488AAFE9-4D2E-444C-8422-FC7ABF8D7FBE}"/>
            </ac:spMkLst>
          </pc:spChg>
        </pc:sldLayoutChg>
        <pc:sldLayoutChg chg="modSp">
          <pc:chgData name="Matthew Crowley" userId="0caeabb8-bdc6-4f3b-ac8a-b2c2e5147cf7" providerId="ADAL" clId="{D2C996F0-2ACB-4394-A231-1137A55F7F3C}" dt="2024-02-15T00:37:14.944" v="89"/>
          <pc:sldLayoutMkLst>
            <pc:docMk/>
            <pc:sldMasterMk cId="946754946" sldId="2147483660"/>
            <pc:sldLayoutMk cId="2185836540" sldId="2147483662"/>
          </pc:sldLayoutMkLst>
          <pc:spChg chg="mod">
            <ac:chgData name="Matthew Crowley" userId="0caeabb8-bdc6-4f3b-ac8a-b2c2e5147cf7" providerId="ADAL" clId="{D2C996F0-2ACB-4394-A231-1137A55F7F3C}" dt="2024-02-15T00:37:14.944" v="89"/>
            <ac:spMkLst>
              <pc:docMk/>
              <pc:sldMasterMk cId="946754946" sldId="2147483660"/>
              <pc:sldLayoutMk cId="2185836540" sldId="2147483662"/>
              <ac:spMk id="7" creationId="{00000000-0000-0000-0000-000000000000}"/>
            </ac:spMkLst>
          </pc:spChg>
        </pc:sldLayoutChg>
        <pc:sldLayoutChg chg="addSp modSp mod">
          <pc:chgData name="Matthew Crowley" userId="0caeabb8-bdc6-4f3b-ac8a-b2c2e5147cf7" providerId="ADAL" clId="{D2C996F0-2ACB-4394-A231-1137A55F7F3C}" dt="2024-02-15T00:37:14.944" v="101"/>
          <pc:sldLayoutMkLst>
            <pc:docMk/>
            <pc:sldMasterMk cId="946754946" sldId="2147483660"/>
            <pc:sldLayoutMk cId="1335655537" sldId="2147483663"/>
          </pc:sldLayoutMkLst>
          <pc:spChg chg="add mod">
            <ac:chgData name="Matthew Crowley" userId="0caeabb8-bdc6-4f3b-ac8a-b2c2e5147cf7" providerId="ADAL" clId="{D2C996F0-2ACB-4394-A231-1137A55F7F3C}" dt="2024-02-15T00:37:14.944" v="101"/>
            <ac:spMkLst>
              <pc:docMk/>
              <pc:sldMasterMk cId="946754946" sldId="2147483660"/>
              <pc:sldLayoutMk cId="1335655537" sldId="2147483663"/>
              <ac:spMk id="3" creationId="{B9461846-EEBD-48FD-AB52-6C9B741D4588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algn="ctr"/>
            <a:endParaRPr lang="en-US" sz="2000" b="1" dirty="0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2/15/2024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algn="ctr"/>
            <a:endParaRPr lang="en-US" sz="2000" b="1" dirty="0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ctr">
              <a:defRPr sz="2000" b="1" i="0" u="none">
                <a:solidFill>
                  <a:srgbClr val="FF0000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2/15/2024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000" b="1" i="0" u="none">
                <a:solidFill>
                  <a:srgbClr val="FF0000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8FE90-8AEA-402D-B9E2-9829861DE64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</p:spPr>
        <p:txBody>
          <a:bodyPr/>
          <a:lstStyle/>
          <a:p>
            <a:endParaRPr lang="en-GB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17A13989-4750-4E06-B3AF-756AB45948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7A49E-B6E0-4958-8D0A-C5361C624439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</p:spPr>
        <p:txBody>
          <a:bodyPr/>
          <a:lstStyle/>
          <a:p>
            <a:endParaRPr lang="en-GB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713316AF-2026-42AE-9856-473FDF38352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48271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80828-0F26-4534-89D1-BB489ADFA46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</p:spPr>
        <p:txBody>
          <a:bodyPr/>
          <a:lstStyle/>
          <a:p>
            <a:endParaRPr lang="en-GB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E0D54C32-21B8-4DB1-930C-AC468C4AD8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0450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0C0C6-0142-471B-B96A-E11CECB6CCF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</p:spPr>
        <p:txBody>
          <a:bodyPr/>
          <a:lstStyle/>
          <a:p>
            <a:endParaRPr lang="en-GB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FEBD5A91-04D3-402A-803F-8850B2FDAE6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15885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1A615-CF7A-48E5-A4FC-CE1CEA442F6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</p:spPr>
        <p:txBody>
          <a:bodyPr/>
          <a:lstStyle/>
          <a:p>
            <a:endParaRPr lang="en-GB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4C6884BD-6030-4595-B847-2A68041856B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5993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3053F-A10F-4AC0-8CCB-4FB0D598AE7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</p:spPr>
        <p:txBody>
          <a:bodyPr/>
          <a:lstStyle/>
          <a:p>
            <a:endParaRPr lang="en-GB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72621B13-DC02-4A9D-B560-98CB0844E04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9465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92279-B021-466F-A54B-1278E28FD18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</p:spPr>
        <p:txBody>
          <a:bodyPr/>
          <a:lstStyle/>
          <a:p>
            <a:endParaRPr lang="en-GB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2F337A53-00DB-4C45-B5E7-881170188CD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10925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EBBC-539B-4A3C-96A4-AC62F8E4E37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</p:spPr>
        <p:txBody>
          <a:bodyPr/>
          <a:lstStyle/>
          <a:p>
            <a:endParaRPr lang="en-GB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E49602C8-A858-4A86-A6AC-40128FCAEE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6061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CC7FF-FB82-437C-AF1F-272ECA035AB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</p:spPr>
        <p:txBody>
          <a:bodyPr/>
          <a:lstStyle/>
          <a:p>
            <a:endParaRPr lang="en-GB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00D456FB-12AD-4537-86FC-032542B70D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8969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FF6067-3A1D-4D4A-ADB8-515F9621366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</p:spPr>
        <p:txBody>
          <a:bodyPr/>
          <a:lstStyle/>
          <a:p>
            <a:endParaRPr lang="en-GB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82E8787C-8DF7-4EAF-882B-C8CB3EC80BD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11896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6AC13-BB16-4BA4-BADE-1E2D78924A5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</p:spPr>
        <p:txBody>
          <a:bodyPr/>
          <a:lstStyle/>
          <a:p>
            <a:endParaRPr lang="en-GB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2AE2C083-0F6D-4D33-A5DD-1939186998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959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8AAFE9-4D2E-444C-8422-FC7ABF8D7F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648200" y="6203952"/>
            <a:ext cx="2895600" cy="365125"/>
          </a:xfrm>
        </p:spPr>
        <p:txBody>
          <a:bodyPr/>
          <a:lstStyle>
            <a:lvl1pPr algn="ctr">
              <a:defRPr sz="2000" b="1" i="0" u="none">
                <a:solidFill>
                  <a:srgbClr val="FF0000"/>
                </a:solidFill>
                <a:latin typeface="Calibri" panose="020F0502020204030204" pitchFamily="34" charset="0"/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Fifth level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2/15/2024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00" b="1" i="0" u="none" baseline="0">
                <a:solidFill>
                  <a:srgbClr val="FF0000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 dirty="0"/>
              <a:t>Fifth level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461846-EEBD-48FD-AB52-6C9B741D458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648200" y="6203952"/>
            <a:ext cx="2895600" cy="365125"/>
          </a:xfrm>
        </p:spPr>
        <p:txBody>
          <a:bodyPr/>
          <a:lstStyle>
            <a:lvl1pPr algn="ctr">
              <a:defRPr sz="2000" b="1" i="0" u="none">
                <a:solidFill>
                  <a:srgbClr val="FF0000"/>
                </a:solidFill>
                <a:latin typeface="Calibri" panose="020F0502020204030204" pitchFamily="34" charset="0"/>
              </a:defRPr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2/15/2024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000" b="1" i="0" u="none" baseline="0">
                <a:solidFill>
                  <a:srgbClr val="FF0000"/>
                </a:solidFill>
                <a:latin typeface="Calibri" panose="020F05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JS SlideHeader">
            <a:extLst>
              <a:ext uri="{FF2B5EF4-FFF2-40B4-BE49-F238E27FC236}">
                <a16:creationId xmlns:a16="http://schemas.microsoft.com/office/drawing/2014/main" id="{47F650A9-8F52-48C0-A0B2-FBA12F6C8F12}"/>
              </a:ext>
            </a:extLst>
          </p:cNvPr>
          <p:cNvSpPr txBox="1"/>
          <p:nvPr userDrawn="1"/>
        </p:nvSpPr>
        <p:spPr>
          <a:xfrm>
            <a:off x="1219200" y="63500"/>
            <a:ext cx="9753600" cy="400110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endParaRPr lang="en-GB" sz="2000" b="1" i="0" u="none">
              <a:solidFill>
                <a:srgbClr val="FF0000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Dandelion Group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55620" y="2933105"/>
            <a:ext cx="9582736" cy="11377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Weather Observation Examples (WOE)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Sprint 1 Product Increment Presentation</a:t>
            </a: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00B8A-3539-253B-336B-A01288B01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Slipped to next sprint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D405C-FEA9-9E9F-ABB9-621F45CB342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AU" dirty="0"/>
              <a:t>Charting of historical observations – chart data is emitted but the client side implementation with chart.js is not ready yet</a:t>
            </a:r>
          </a:p>
          <a:p>
            <a:endParaRPr lang="en-AU" dirty="0"/>
          </a:p>
          <a:p>
            <a:r>
              <a:rPr lang="en-AU" dirty="0"/>
              <a:t>Unit tests – coverage is not yet very high</a:t>
            </a:r>
          </a:p>
          <a:p>
            <a:endParaRPr lang="en-AU" dirty="0"/>
          </a:p>
          <a:p>
            <a:r>
              <a:rPr lang="en-AU" dirty="0"/>
              <a:t>Documentation of the existing implementation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318867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0BC11-DAC6-CF9B-D289-8FA73B2F3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Suggestions for next sprint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C2C54-B19B-55A1-88E1-1A61695ACEB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AU" dirty="0"/>
              <a:t>Complete the charting</a:t>
            </a:r>
          </a:p>
          <a:p>
            <a:endParaRPr lang="en-AU" dirty="0"/>
          </a:p>
          <a:p>
            <a:r>
              <a:rPr lang="en-AU" dirty="0"/>
              <a:t>Investigate ingesting forecast data from Open Weather Map API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r>
              <a:rPr lang="en-AU" sz="2800" dirty="0">
                <a:solidFill>
                  <a:srgbClr val="FF9B45"/>
                </a:solidFill>
              </a:rPr>
              <a:t>Thanks for attending the Sprint 1 Product Increment presentation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Origami flower">
                <a:extLst>
                  <a:ext uri="{FF2B5EF4-FFF2-40B4-BE49-F238E27FC236}">
                    <a16:creationId xmlns:a16="http://schemas.microsoft.com/office/drawing/2014/main" id="{725BCE9F-90D0-C709-8D8B-34F58F08704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54853829"/>
                  </p:ext>
                </p:extLst>
              </p:nvPr>
            </p:nvGraphicFramePr>
            <p:xfrm>
              <a:off x="7690103" y="1133121"/>
              <a:ext cx="2262567" cy="458261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262567" cy="4582614"/>
                    </a:xfrm>
                    <a:prstGeom prst="rect">
                      <a:avLst/>
                    </a:prstGeom>
                  </am3d:spPr>
                  <am3d:camera>
                    <am3d:pos x="0" y="0" z="5451643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374120" d="1000000"/>
                    <am3d:preTrans dx="-528702" dy="-18000605" dz="44128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926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Origami flower">
                <a:extLst>
                  <a:ext uri="{FF2B5EF4-FFF2-40B4-BE49-F238E27FC236}">
                    <a16:creationId xmlns:a16="http://schemas.microsoft.com/office/drawing/2014/main" id="{725BCE9F-90D0-C709-8D8B-34F58F08704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90103" y="1133121"/>
                <a:ext cx="2262567" cy="458261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93460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90DB1-E1FE-0FFA-AA33-27BBEBCE7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Project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314A-1FAD-C2F9-E540-52A15E5212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5" y="1435608"/>
            <a:ext cx="9322961" cy="3977640"/>
          </a:xfrm>
        </p:spPr>
        <p:txBody>
          <a:bodyPr>
            <a:normAutofit/>
          </a:bodyPr>
          <a:lstStyle/>
          <a:p>
            <a:r>
              <a:rPr lang="en-AU" sz="1600" dirty="0"/>
              <a:t>The team was given a group project to implement with Scrum and Agile.</a:t>
            </a:r>
          </a:p>
          <a:p>
            <a:endParaRPr lang="en-AU" sz="1600" dirty="0"/>
          </a:p>
          <a:p>
            <a:r>
              <a:rPr lang="en-AU" sz="1600" dirty="0"/>
              <a:t>Eric Rebelos approved the project to ingest and display BOM Weather observations using the following technologies:</a:t>
            </a:r>
          </a:p>
          <a:p>
            <a:endParaRPr lang="en-AU" sz="1600" dirty="0"/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Django version 4.2.9 with Python 3.11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Celery Beats 2.5.0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 err="1"/>
              <a:t>Github</a:t>
            </a:r>
            <a:r>
              <a:rPr lang="en-AU" sz="1600" dirty="0"/>
              <a:t> public version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SQLite3 (as provided by PyCharm and Django)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Chart.js</a:t>
            </a:r>
          </a:p>
          <a:p>
            <a:pPr marL="171450" indent="-1714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600" dirty="0"/>
              <a:t>Python and Django native unit tests.</a:t>
            </a:r>
          </a:p>
        </p:txBody>
      </p:sp>
    </p:spTree>
    <p:extLst>
      <p:ext uri="{BB962C8B-B14F-4D97-AF65-F5344CB8AC3E}">
        <p14:creationId xmlns:p14="http://schemas.microsoft.com/office/powerpoint/2010/main" val="10324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83CD9-37DD-884E-67D3-862454F97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Project Initiation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E3C56-47D0-4B4F-2A14-8E4075E995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5" y="1435608"/>
            <a:ext cx="8735133" cy="3977640"/>
          </a:xfrm>
        </p:spPr>
        <p:txBody>
          <a:bodyPr>
            <a:normAutofit/>
          </a:bodyPr>
          <a:lstStyle/>
          <a:p>
            <a:r>
              <a:rPr lang="en-AU" sz="1300" dirty="0"/>
              <a:t>The following tasks were captured as issues in the </a:t>
            </a:r>
            <a:r>
              <a:rPr lang="en-AU" sz="1300" dirty="0" err="1"/>
              <a:t>Github</a:t>
            </a:r>
            <a:r>
              <a:rPr lang="en-AU" sz="1300" dirty="0"/>
              <a:t> Project (link at the bottom of slide)</a:t>
            </a:r>
          </a:p>
          <a:p>
            <a:endParaRPr lang="en-AU" sz="1300" dirty="0"/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300" dirty="0"/>
              <a:t>Ensure all contributors could access the repository in </a:t>
            </a:r>
            <a:r>
              <a:rPr lang="en-AU" sz="1300" dirty="0" err="1"/>
              <a:t>Github</a:t>
            </a:r>
            <a:endParaRPr lang="en-AU" sz="1300" dirty="0"/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300" dirty="0"/>
              <a:t>Create the Initial Product Backlog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300" dirty="0"/>
              <a:t>Complete Team Role assignments (who prefers to do what) for UI, Business Logic, CSS, Testing, Documentation,  and Extract Transform, Load (ETL)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300" dirty="0"/>
              <a:t>Verify Technology Selection (see previous slide)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AU" sz="1300" dirty="0"/>
              <a:t>Save observations for test data from BOM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AU" sz="1300" dirty="0"/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AU" sz="1300" dirty="0"/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</a:pPr>
            <a:r>
              <a:rPr lang="en-AU" sz="1300" dirty="0"/>
              <a:t>Project initiation tasks were completed middle of day 2 of sprint 1.</a:t>
            </a:r>
          </a:p>
          <a:p>
            <a:br>
              <a:rPr lang="en-AU" sz="1100" dirty="0"/>
            </a:br>
            <a:endParaRPr lang="en-AU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935AE2-4110-0F69-C56F-6968BAA7EA03}"/>
              </a:ext>
            </a:extLst>
          </p:cNvPr>
          <p:cNvSpPr txBox="1"/>
          <p:nvPr/>
        </p:nvSpPr>
        <p:spPr>
          <a:xfrm>
            <a:off x="521207" y="6100350"/>
            <a:ext cx="6095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Source: https://github.com/users/mrcrowley42/projects/1</a:t>
            </a:r>
          </a:p>
        </p:txBody>
      </p:sp>
    </p:spTree>
    <p:extLst>
      <p:ext uri="{BB962C8B-B14F-4D97-AF65-F5344CB8AC3E}">
        <p14:creationId xmlns:p14="http://schemas.microsoft.com/office/powerpoint/2010/main" val="127119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47F63-17C5-CBC2-0E45-6E9F8625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Initial Product Backlog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7665F-0DB5-C3DF-432D-FCA92399358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1046335"/>
          </a:xfrm>
        </p:spPr>
        <p:txBody>
          <a:bodyPr/>
          <a:lstStyle/>
          <a:p>
            <a:r>
              <a:rPr lang="en-AU" dirty="0"/>
              <a:t>The backlog was captured in an Excel spreadsheet with User stories being broken down in to </a:t>
            </a:r>
          </a:p>
          <a:p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Epics and Features.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154A486-7494-1C3E-2562-71652DB04F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9953257"/>
              </p:ext>
            </p:extLst>
          </p:nvPr>
        </p:nvGraphicFramePr>
        <p:xfrm>
          <a:off x="2681477" y="2102603"/>
          <a:ext cx="9108954" cy="33827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6843">
                  <a:extLst>
                    <a:ext uri="{9D8B030D-6E8A-4147-A177-3AD203B41FA5}">
                      <a16:colId xmlns:a16="http://schemas.microsoft.com/office/drawing/2014/main" val="2824111780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64769973"/>
                    </a:ext>
                  </a:extLst>
                </a:gridCol>
                <a:gridCol w="1243534">
                  <a:extLst>
                    <a:ext uri="{9D8B030D-6E8A-4147-A177-3AD203B41FA5}">
                      <a16:colId xmlns:a16="http://schemas.microsoft.com/office/drawing/2014/main" val="3855064970"/>
                    </a:ext>
                  </a:extLst>
                </a:gridCol>
                <a:gridCol w="605372">
                  <a:extLst>
                    <a:ext uri="{9D8B030D-6E8A-4147-A177-3AD203B41FA5}">
                      <a16:colId xmlns:a16="http://schemas.microsoft.com/office/drawing/2014/main" val="3575914017"/>
                    </a:ext>
                  </a:extLst>
                </a:gridCol>
                <a:gridCol w="605372">
                  <a:extLst>
                    <a:ext uri="{9D8B030D-6E8A-4147-A177-3AD203B41FA5}">
                      <a16:colId xmlns:a16="http://schemas.microsoft.com/office/drawing/2014/main" val="1098219030"/>
                    </a:ext>
                  </a:extLst>
                </a:gridCol>
                <a:gridCol w="908058">
                  <a:extLst>
                    <a:ext uri="{9D8B030D-6E8A-4147-A177-3AD203B41FA5}">
                      <a16:colId xmlns:a16="http://schemas.microsoft.com/office/drawing/2014/main" val="1991780165"/>
                    </a:ext>
                  </a:extLst>
                </a:gridCol>
                <a:gridCol w="908058">
                  <a:extLst>
                    <a:ext uri="{9D8B030D-6E8A-4147-A177-3AD203B41FA5}">
                      <a16:colId xmlns:a16="http://schemas.microsoft.com/office/drawing/2014/main" val="223348903"/>
                    </a:ext>
                  </a:extLst>
                </a:gridCol>
                <a:gridCol w="908058">
                  <a:extLst>
                    <a:ext uri="{9D8B030D-6E8A-4147-A177-3AD203B41FA5}">
                      <a16:colId xmlns:a16="http://schemas.microsoft.com/office/drawing/2014/main" val="1439155802"/>
                    </a:ext>
                  </a:extLst>
                </a:gridCol>
                <a:gridCol w="908058">
                  <a:extLst>
                    <a:ext uri="{9D8B030D-6E8A-4147-A177-3AD203B41FA5}">
                      <a16:colId xmlns:a16="http://schemas.microsoft.com/office/drawing/2014/main" val="2327209048"/>
                    </a:ext>
                  </a:extLst>
                </a:gridCol>
                <a:gridCol w="908058">
                  <a:extLst>
                    <a:ext uri="{9D8B030D-6E8A-4147-A177-3AD203B41FA5}">
                      <a16:colId xmlns:a16="http://schemas.microsoft.com/office/drawing/2014/main" val="4044938540"/>
                    </a:ext>
                  </a:extLst>
                </a:gridCol>
              </a:tblGrid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User story: 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Admin (as an administrator I want to)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914047613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A1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the screens only I can see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3258414569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A2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Store, view and update the configurations - add to the URLs that are being used for observations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0418792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A3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Activate and deactivate URLs for download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4254692619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A4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Restart the web service?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2806022667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Immediately kick off a download of observations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932672880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655774043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User story: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User (as a regular user I want to)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2268553673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U1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but not change raw observation data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1009479761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U2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a list of observation locations in a drop down list and select one location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265904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U3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a list of observation locations in a drop down list and select two locations to compare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8047918"/>
                  </a:ext>
                </a:extLst>
              </a:tr>
              <a:tr h="31909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U4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the data for one observation as a name value pair, in a table with four columns - Column A = observation name. Column B = observation value Column C = observation name. Column D = observation value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4424590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U5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Filter selected observations for charting - start date to end date, different value series on the same chart - temperature, wind speed, wind direction, dew point depression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1349494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U6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a chart for one location. If two locations are selected, view the first chart above the second chart. Do not try to put all the data on the same chart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1455048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U7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View a chart for TWO locations but only one value such as wind speed. The data will appear on one chart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9511141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3663988432"/>
                  </a:ext>
                </a:extLst>
              </a:tr>
              <a:tr h="214057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User story: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3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>
                          <a:effectLst/>
                        </a:rPr>
                        <a:t>Developer (as a developer I want to)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1051734399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>
                          <a:effectLst/>
                        </a:rPr>
                        <a:t>D1</a:t>
                      </a:r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>
                          <a:effectLst/>
                        </a:rPr>
                        <a:t>Upload archived data for testing and verification</a:t>
                      </a:r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extLst>
                  <a:ext uri="{0D108BD9-81ED-4DB2-BD59-A6C34878D82A}">
                    <a16:rowId xmlns:a16="http://schemas.microsoft.com/office/drawing/2014/main" val="2937228993"/>
                  </a:ext>
                </a:extLst>
              </a:tr>
              <a:tr h="115384">
                <a:tc>
                  <a:txBody>
                    <a:bodyPr/>
                    <a:lstStyle/>
                    <a:p>
                      <a:pPr algn="l" fontAlgn="b"/>
                      <a:r>
                        <a:rPr lang="en-AU" sz="700" u="none" strike="noStrike" dirty="0">
                          <a:effectLst/>
                        </a:rPr>
                        <a:t>D2</a:t>
                      </a:r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AU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700" u="none" strike="noStrike" dirty="0">
                          <a:effectLst/>
                        </a:rPr>
                        <a:t>Run tests from the web browser to determine system health - could be unit tests</a:t>
                      </a:r>
                      <a:endParaRPr lang="en-AU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79" marR="3979" marT="3979" marB="0" anchor="b"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707988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17E42C6-1D69-9041-D7F7-80F9EBF11B6C}"/>
              </a:ext>
            </a:extLst>
          </p:cNvPr>
          <p:cNvSpPr txBox="1"/>
          <p:nvPr/>
        </p:nvSpPr>
        <p:spPr>
          <a:xfrm>
            <a:off x="521207" y="2903517"/>
            <a:ext cx="20201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This image is the initial product backlog. All new items are added to the Kanban board.</a:t>
            </a:r>
          </a:p>
          <a:p>
            <a:endParaRPr lang="en-AU" sz="1400" dirty="0"/>
          </a:p>
          <a:p>
            <a:r>
              <a:rPr lang="en-AU" sz="1400" dirty="0"/>
              <a:t>See next slide</a:t>
            </a:r>
          </a:p>
        </p:txBody>
      </p:sp>
    </p:spTree>
    <p:extLst>
      <p:ext uri="{BB962C8B-B14F-4D97-AF65-F5344CB8AC3E}">
        <p14:creationId xmlns:p14="http://schemas.microsoft.com/office/powerpoint/2010/main" val="1637222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197C5-30EC-B66A-C20C-EC08D54D4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7" y="448056"/>
            <a:ext cx="10380341" cy="640080"/>
          </a:xfrm>
        </p:spPr>
        <p:txBody>
          <a:bodyPr>
            <a:normAutofit/>
          </a:bodyPr>
          <a:lstStyle/>
          <a:p>
            <a:r>
              <a:rPr lang="en-AU" dirty="0"/>
              <a:t>End of Sprint 1 Kanban 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B018A9-55D8-60A2-3F1B-209060E1AA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026" r="28345"/>
          <a:stretch/>
        </p:blipFill>
        <p:spPr>
          <a:xfrm>
            <a:off x="681344" y="1294410"/>
            <a:ext cx="6463149" cy="47441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B52BCE1-F10B-4069-5551-29E26906435A}"/>
              </a:ext>
            </a:extLst>
          </p:cNvPr>
          <p:cNvSpPr txBox="1"/>
          <p:nvPr/>
        </p:nvSpPr>
        <p:spPr>
          <a:xfrm>
            <a:off x="681344" y="6107712"/>
            <a:ext cx="8839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/>
              <a:t>Source: https://github.com/users/mrcrowley42/projects/1/views/1</a:t>
            </a:r>
          </a:p>
        </p:txBody>
      </p:sp>
    </p:spTree>
    <p:extLst>
      <p:ext uri="{BB962C8B-B14F-4D97-AF65-F5344CB8AC3E}">
        <p14:creationId xmlns:p14="http://schemas.microsoft.com/office/powerpoint/2010/main" val="101890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409F5-C647-4D00-1F66-0EBD8081E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Functions Implemented - Admin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D7CE9-58AF-86E3-3A98-8D316F055D1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7"/>
            <a:ext cx="2506525" cy="2946387"/>
          </a:xfrm>
        </p:spPr>
        <p:txBody>
          <a:bodyPr>
            <a:normAutofit/>
          </a:bodyPr>
          <a:lstStyle/>
          <a:p>
            <a:r>
              <a:rPr lang="en-AU" dirty="0"/>
              <a:t>Admin Page</a:t>
            </a:r>
          </a:p>
          <a:p>
            <a:endParaRPr lang="en-AU" dirty="0"/>
          </a:p>
          <a:p>
            <a:r>
              <a:rPr lang="en-AU" dirty="0"/>
              <a:t>Displays the content of the Sources table.</a:t>
            </a:r>
          </a:p>
          <a:p>
            <a:r>
              <a:rPr lang="en-AU" dirty="0"/>
              <a:t>Admin can add new sources.</a:t>
            </a:r>
          </a:p>
          <a:p>
            <a:r>
              <a:rPr lang="en-AU" dirty="0"/>
              <a:t>Admin can edit or delete (‘-’) sources</a:t>
            </a:r>
          </a:p>
          <a:p>
            <a:r>
              <a:rPr lang="en-AU" dirty="0"/>
              <a:t>Admin can kick off manual ingestion of BOM API data.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9F5D365-DB4C-9EF5-C0E6-A905A95D1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087" y="3220975"/>
            <a:ext cx="4391879" cy="3252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440E6FF8-AB56-C058-7968-AC5146FAD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4198" y="3220975"/>
            <a:ext cx="4558306" cy="318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25EC3FB-79D1-14F6-7B44-B02FDE1D08B6}"/>
              </a:ext>
            </a:extLst>
          </p:cNvPr>
          <p:cNvSpPr/>
          <p:nvPr/>
        </p:nvSpPr>
        <p:spPr>
          <a:xfrm>
            <a:off x="9073321" y="4613580"/>
            <a:ext cx="2256311" cy="78674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80220A1-EBC5-A4A3-3A39-FEE8DC3A89FA}"/>
              </a:ext>
            </a:extLst>
          </p:cNvPr>
          <p:cNvSpPr/>
          <p:nvPr/>
        </p:nvSpPr>
        <p:spPr>
          <a:xfrm>
            <a:off x="7802661" y="6068307"/>
            <a:ext cx="706582" cy="34163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7E4B86-26E3-ABB8-46CA-EDAB4914CF3C}"/>
              </a:ext>
            </a:extLst>
          </p:cNvPr>
          <p:cNvCxnSpPr/>
          <p:nvPr/>
        </p:nvCxnSpPr>
        <p:spPr>
          <a:xfrm flipV="1">
            <a:off x="8509243" y="5444852"/>
            <a:ext cx="564078" cy="5343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635319A-312D-2061-AC64-81113E3C2F8B}"/>
              </a:ext>
            </a:extLst>
          </p:cNvPr>
          <p:cNvSpPr/>
          <p:nvPr/>
        </p:nvSpPr>
        <p:spPr>
          <a:xfrm>
            <a:off x="3817917" y="4180114"/>
            <a:ext cx="611579" cy="258510"/>
          </a:xfrm>
          <a:prstGeom prst="roundRect">
            <a:avLst/>
          </a:prstGeom>
          <a:solidFill>
            <a:schemeClr val="accent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063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5AB07-7655-5BDD-F957-8B0E4F9B3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40D87-AB98-9B04-60F4-177C08BBE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Functions Implemented - User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FEC3E-CBD1-493C-B19B-938E7D861A6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3032035" cy="1408532"/>
          </a:xfrm>
        </p:spPr>
        <p:txBody>
          <a:bodyPr/>
          <a:lstStyle/>
          <a:p>
            <a:r>
              <a:rPr lang="en-AU" dirty="0"/>
              <a:t>User Page</a:t>
            </a:r>
          </a:p>
          <a:p>
            <a:endParaRPr lang="en-AU" dirty="0"/>
          </a:p>
          <a:p>
            <a:r>
              <a:rPr lang="en-AU" dirty="0"/>
              <a:t>Displays the content of one Observation table row</a:t>
            </a:r>
          </a:p>
          <a:p>
            <a:r>
              <a:rPr lang="en-AU" dirty="0"/>
              <a:t>User can select one location observation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EA690FE-F013-0413-D544-E612A9612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146" y="1236337"/>
            <a:ext cx="3983247" cy="3680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B185A32B-AEFC-48AA-1BBD-5B6043E3D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6977" y="1236337"/>
            <a:ext cx="4082169" cy="3680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D454750-9C48-317A-E442-A908A2D532D1}"/>
              </a:ext>
            </a:extLst>
          </p:cNvPr>
          <p:cNvSpPr/>
          <p:nvPr/>
        </p:nvSpPr>
        <p:spPr>
          <a:xfrm>
            <a:off x="3906324" y="3336966"/>
            <a:ext cx="1158499" cy="45126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8EA134A-114B-8F3F-64BA-C55DE31D28DE}"/>
              </a:ext>
            </a:extLst>
          </p:cNvPr>
          <p:cNvSpPr/>
          <p:nvPr/>
        </p:nvSpPr>
        <p:spPr>
          <a:xfrm>
            <a:off x="3954483" y="3788229"/>
            <a:ext cx="3705101" cy="1021277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E333E0E-AFBE-9A97-D4E3-C5D0CA8A7289}"/>
              </a:ext>
            </a:extLst>
          </p:cNvPr>
          <p:cNvSpPr/>
          <p:nvPr/>
        </p:nvSpPr>
        <p:spPr>
          <a:xfrm>
            <a:off x="7944592" y="3336966"/>
            <a:ext cx="1202400" cy="166254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9352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A19EA-A769-4C9E-AE21-952A44AD2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7CD94-C4BC-68D1-10B3-AEBB4261A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Functions Implemented - User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DD507-9021-9C95-72D8-0EE9B70AB34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3032035" cy="1408532"/>
          </a:xfrm>
        </p:spPr>
        <p:txBody>
          <a:bodyPr/>
          <a:lstStyle/>
          <a:p>
            <a:r>
              <a:rPr lang="en-AU" dirty="0"/>
              <a:t>User Page</a:t>
            </a:r>
          </a:p>
          <a:p>
            <a:endParaRPr lang="en-AU" dirty="0"/>
          </a:p>
          <a:p>
            <a:r>
              <a:rPr lang="en-AU" dirty="0"/>
              <a:t>Displays the content of the Observation table</a:t>
            </a:r>
          </a:p>
          <a:p>
            <a:r>
              <a:rPr lang="en-AU" dirty="0"/>
              <a:t>User can compare two locations’ observations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F57400E-3374-9113-800D-E1F23E32B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0658" y="1258783"/>
            <a:ext cx="4117282" cy="5260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2572E54-3A75-E310-0127-76B1301D2381}"/>
              </a:ext>
            </a:extLst>
          </p:cNvPr>
          <p:cNvSpPr/>
          <p:nvPr/>
        </p:nvSpPr>
        <p:spPr>
          <a:xfrm>
            <a:off x="4880758" y="2321626"/>
            <a:ext cx="1781299" cy="68283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19985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CA19EA-A769-4C9E-AE21-952A44AD2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7CD94-C4BC-68D1-10B3-AEBB4261A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Functions Implemented - Developer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DD507-9021-9C95-72D8-0EE9B70AB34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3032035" cy="1408532"/>
          </a:xfrm>
        </p:spPr>
        <p:txBody>
          <a:bodyPr/>
          <a:lstStyle/>
          <a:p>
            <a:r>
              <a:rPr lang="en-AU" dirty="0"/>
              <a:t>Developer Page</a:t>
            </a:r>
          </a:p>
          <a:p>
            <a:endParaRPr lang="en-AU" dirty="0"/>
          </a:p>
          <a:p>
            <a:r>
              <a:rPr lang="en-AU" dirty="0"/>
              <a:t>Provides a file dialog box that allows user to upload json files to be directly ingested into the database.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4583E08-8F6B-4EB3-B235-0FED03BB9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82"/>
          <a:stretch/>
        </p:blipFill>
        <p:spPr bwMode="auto">
          <a:xfrm>
            <a:off x="1700726" y="3223692"/>
            <a:ext cx="3741609" cy="2807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C1599C0-B7E9-4587-A688-5C3FFCE507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208"/>
          <a:stretch/>
        </p:blipFill>
        <p:spPr bwMode="auto">
          <a:xfrm>
            <a:off x="6270404" y="3223692"/>
            <a:ext cx="3644073" cy="2671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2572E54-3A75-E310-0127-76B1301D2381}"/>
              </a:ext>
            </a:extLst>
          </p:cNvPr>
          <p:cNvSpPr/>
          <p:nvPr/>
        </p:nvSpPr>
        <p:spPr>
          <a:xfrm>
            <a:off x="7184333" y="5184648"/>
            <a:ext cx="1145851" cy="310896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2000"/>
          </a:p>
        </p:txBody>
      </p:sp>
    </p:spTree>
    <p:extLst>
      <p:ext uri="{BB962C8B-B14F-4D97-AF65-F5344CB8AC3E}">
        <p14:creationId xmlns:p14="http://schemas.microsoft.com/office/powerpoint/2010/main" val="107885020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0001108_Win32 v2" id="{08D89365-2E4C-432D-9349-8DF9B80AEEA1}" vid="{010FF314-90DF-4A21-BD0D-ADCBA34234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63EE24-83AF-4B4D-B45B-11D1ECD436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3EE4EA-81C0-48D0-BEBD-A2EFD6B38B4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2FC9C26-AD58-4393-99DE-F67958CF6A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{DCD3A307-DC5A-4B45-90C7-192E81ADF3BF}tf10001108_win32</Template>
  <TotalTime>345</TotalTime>
  <Words>721</Words>
  <Application>Microsoft Office PowerPoint</Application>
  <PresentationFormat>Widescreen</PresentationFormat>
  <Paragraphs>117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Segoe UI</vt:lpstr>
      <vt:lpstr>Segoe UI Light</vt:lpstr>
      <vt:lpstr>Custom</vt:lpstr>
      <vt:lpstr>Dandelion Group Project</vt:lpstr>
      <vt:lpstr>The Project Outline</vt:lpstr>
      <vt:lpstr>Project Initiation</vt:lpstr>
      <vt:lpstr>Initial Product Backlog</vt:lpstr>
      <vt:lpstr>End of Sprint 1 Kanban Board</vt:lpstr>
      <vt:lpstr>Functions Implemented - Admin</vt:lpstr>
      <vt:lpstr>Functions Implemented - User</vt:lpstr>
      <vt:lpstr>Functions Implemented - User</vt:lpstr>
      <vt:lpstr>Functions Implemented - Developer</vt:lpstr>
      <vt:lpstr>Slipped to next sprint</vt:lpstr>
      <vt:lpstr>Suggestions for next sprint 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Dandelion Group Project</dc:title>
  <dc:creator>Matthew Newbery</dc:creator>
  <cp:keywords/>
  <cp:lastModifiedBy>Matthew Crowley</cp:lastModifiedBy>
  <cp:revision>9</cp:revision>
  <dcterms:created xsi:type="dcterms:W3CDTF">2024-02-14T00:45:44Z</dcterms:created>
  <dcterms:modified xsi:type="dcterms:W3CDTF">2024-02-15T00:51:00Z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